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70" r:id="rId4"/>
    <p:sldId id="276" r:id="rId5"/>
    <p:sldId id="271" r:id="rId6"/>
    <p:sldId id="278" r:id="rId7"/>
    <p:sldId id="279" r:id="rId8"/>
    <p:sldId id="280" r:id="rId9"/>
    <p:sldId id="272" r:id="rId10"/>
    <p:sldId id="274" r:id="rId11"/>
    <p:sldId id="275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C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ad1f4399543.png"/>
          <p:cNvPicPr>
            <a:picLocks noChangeAspect="1"/>
          </p:cNvPicPr>
          <p:nvPr/>
        </p:nvPicPr>
        <p:blipFill>
          <a:blip r:embed="rId2" cstate="print"/>
          <a:srcRect l="71497" t="9753" r="4356" b="72350"/>
          <a:stretch>
            <a:fillRect/>
          </a:stretch>
        </p:blipFill>
        <p:spPr bwMode="auto">
          <a:xfrm>
            <a:off x="2643188" y="2357438"/>
            <a:ext cx="607218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0F9E8A-DE4E-444A-84D9-94DF5E8657A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53E13-D349-4B56-8AF6-4F2004479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0F9E8A-DE4E-444A-84D9-94DF5E8657A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53E13-D349-4B56-8AF6-4F2004479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0F9E8A-DE4E-444A-84D9-94DF5E8657A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53E13-D349-4B56-8AF6-4F2004479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0F9E8A-DE4E-444A-84D9-94DF5E8657A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53E13-D349-4B56-8AF6-4F2004479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0F9E8A-DE4E-444A-84D9-94DF5E8657A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53E13-D349-4B56-8AF6-4F2004479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0F9E8A-DE4E-444A-84D9-94DF5E8657A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53E13-D349-4B56-8AF6-4F2004479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0F9E8A-DE4E-444A-84D9-94DF5E8657A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53E13-D349-4B56-8AF6-4F2004479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0F9E8A-DE4E-444A-84D9-94DF5E8657A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53E13-D349-4B56-8AF6-4F2004479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0F9E8A-DE4E-444A-84D9-94DF5E8657A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53E13-D349-4B56-8AF6-4F2004479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0F9E8A-DE4E-444A-84D9-94DF5E8657A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53E13-D349-4B56-8AF6-4F2004479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0F9E8A-DE4E-444A-84D9-94DF5E8657A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53E13-D349-4B56-8AF6-4F2004479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F0F9E8A-DE4E-444A-84D9-94DF5E8657A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2B53E13-D349-4B56-8AF6-4F2004479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days.pravoslavie.ru/Images/ib6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11.nnm.ru/7/7/d/f/c/77dfc6fb23ff77e60612dd6311b85e6f_ful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25432"/>
            <a:ext cx="8229600" cy="1143000"/>
          </a:xfrm>
        </p:spPr>
        <p:txBody>
          <a:bodyPr/>
          <a:lstStyle/>
          <a:p>
            <a:pPr lvl="0"/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90029" cy="4525963"/>
          </a:xfrm>
        </p:spPr>
        <p:txBody>
          <a:bodyPr/>
          <a:lstStyle/>
          <a:p>
            <a:pPr marL="0" indent="0">
              <a:buNone/>
            </a:pP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1007" y="190314"/>
            <a:ext cx="7603620" cy="341632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 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ЛЮТАГА– </a:t>
            </a:r>
          </a:p>
          <a:p>
            <a:pPr algn="ctr"/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адно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 12 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галоўных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свят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Праваслаўнай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Царквы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–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2564904"/>
            <a:ext cx="5396569" cy="36040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lIns="91440" tIns="45720" rIns="91440" bIns="45720">
            <a:prstTxWarp prst="textButtonPour">
              <a:avLst/>
            </a:prstTxWarp>
            <a:spAutoFit/>
          </a:bodyPr>
          <a:lstStyle/>
          <a:p>
            <a:pPr algn="ctr"/>
            <a:r>
              <a:rPr lang="be-BY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СТРЭЧАННЕ</a:t>
            </a:r>
            <a:endParaRPr lang="be-BY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be-BY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ЦІ</a:t>
            </a:r>
          </a:p>
          <a:p>
            <a:pPr algn="ctr"/>
            <a:r>
              <a:rPr lang="be-BY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ГРАМНІЦЫ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71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25668" y="404664"/>
            <a:ext cx="5904656" cy="11521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ВЯТА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1271" y="1107420"/>
            <a:ext cx="7602228" cy="290043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e-BY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abic Typesetting" panose="03020402040406030203" pitchFamily="66" charset="-78"/>
              </a:rPr>
              <a:t>С</a:t>
            </a:r>
            <a:r>
              <a:rPr lang="be-BY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abic Typesetting" panose="03020402040406030203" pitchFamily="66" charset="-78"/>
              </a:rPr>
              <a:t>трэчанне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abic Typesetting" panose="03020402040406030203" pitchFamily="66" charset="-7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67408" y="4039771"/>
            <a:ext cx="74576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e-BY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Прыказкі і </a:t>
            </a:r>
          </a:p>
          <a:p>
            <a:pPr algn="ctr"/>
            <a:r>
              <a:rPr lang="be-BY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народныя прыкметы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4430065"/>
            <a:ext cx="3505122" cy="11782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e-BY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Частушкі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10 частуш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63723" y="1661805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26445" y="5146662"/>
            <a:ext cx="56518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lvl="0" algn="ctr"/>
            <a:r>
              <a:rPr lang="ru-RU" sz="54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Гульня</a:t>
            </a:r>
            <a:r>
              <a:rPr lang="ru-RU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sz="54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Дзяркач</a:t>
            </a:r>
            <a:r>
              <a:rPr lang="ru-RU" sz="5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95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9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721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/>
      <p:bldP spid="10" grpId="1"/>
      <p:bldP spid="13" grpId="0"/>
      <p:bldP spid="13" grpId="1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25668" y="220741"/>
            <a:ext cx="5904656" cy="11521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ВЯТА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2614" y="960610"/>
            <a:ext cx="7704857" cy="290043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be-BY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abic Typesetting" panose="03020402040406030203" pitchFamily="66" charset="-78"/>
              </a:rPr>
              <a:t>С</a:t>
            </a:r>
            <a:r>
              <a:rPr lang="be-BY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abic Typesetting" panose="03020402040406030203" pitchFamily="66" charset="-78"/>
              </a:rPr>
              <a:t>трэчанне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Arabic Typesetting" panose="03020402040406030203" pitchFamily="66" charset="-7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25668" y="3970524"/>
            <a:ext cx="56350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be-BY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Песня </a:t>
            </a:r>
          </a:p>
          <a:p>
            <a:pPr algn="ctr"/>
            <a:r>
              <a:rPr lang="be-BY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«На новае лета»</a:t>
            </a:r>
          </a:p>
        </p:txBody>
      </p:sp>
      <p:pic>
        <p:nvPicPr>
          <p:cNvPr id="14" name="10 частуш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60037" y="4566807"/>
            <a:ext cx="609600" cy="609600"/>
          </a:xfrm>
          <a:prstGeom prst="rect">
            <a:avLst/>
          </a:prstGeom>
        </p:spPr>
      </p:pic>
      <p:pic>
        <p:nvPicPr>
          <p:cNvPr id="16" name="Vasiliy_Butrov-Padespan_Naigrish_na_garmon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1621" y="260648"/>
            <a:ext cx="504056" cy="5361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7321" y="3861048"/>
            <a:ext cx="6482052" cy="1706487"/>
          </a:xfrm>
          <a:prstGeom prst="rect">
            <a:avLst/>
          </a:prstGeom>
          <a:solidFill>
            <a:srgbClr val="EAC5C4"/>
          </a:solidFill>
        </p:spPr>
        <p:txBody>
          <a:bodyPr wrap="none" lIns="91440" tIns="45720" rIns="91440" bIns="45720">
            <a:prstTxWarp prst="textWave2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Танец «</a:t>
            </a:r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Падэспань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»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509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213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154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/>
      <p:bldP spid="10" grpId="1"/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556792"/>
            <a:ext cx="691276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80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Вялікі дзякуй </a:t>
            </a:r>
          </a:p>
          <a:p>
            <a:pPr algn="ctr"/>
            <a:r>
              <a:rPr lang="be-BY" sz="80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ўвагу!</a:t>
            </a:r>
            <a:endParaRPr lang="ru-RU" sz="8000" b="1" cap="none" spc="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95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09846"/>
            <a:ext cx="7211144" cy="1143000"/>
          </a:xfrm>
        </p:spPr>
        <p:txBody>
          <a:bodyPr/>
          <a:lstStyle/>
          <a:p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32656"/>
            <a:ext cx="6552728" cy="115212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be-BY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abic Typesetting" panose="03020402040406030203" pitchFamily="66" charset="-78"/>
              </a:rPr>
              <a:t>ГРАМНІЦЫ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Arabic Typesetting" panose="03020402040406030203" pitchFamily="66" charset="-78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51547"/>
            <a:ext cx="3600400" cy="5090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11560" y="1772816"/>
            <a:ext cx="2246129" cy="156966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none" lIns="91440" tIns="45720" rIns="91440" bIns="45720">
            <a:prstTxWarp prst="textCurve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Бог 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5411450"/>
            <a:ext cx="5328592" cy="14465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Грамоўнік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345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8789" y="258643"/>
            <a:ext cx="6685434" cy="120464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e-BY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ypesetting" panose="03020402040406030203" pitchFamily="66" charset="-78"/>
              </a:rPr>
              <a:t>С</a:t>
            </a:r>
            <a:r>
              <a:rPr lang="be-BY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ypesetting" panose="03020402040406030203" pitchFamily="66" charset="-78"/>
              </a:rPr>
              <a:t>трэчанне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abic Typesetting" panose="03020402040406030203" pitchFamily="66" charset="-7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60848"/>
            <a:ext cx="5575795" cy="41764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00192" y="4869160"/>
            <a:ext cx="2333439" cy="8357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be-BY" sz="5400" b="1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Лета</a:t>
            </a:r>
            <a:endParaRPr lang="ru-RU" sz="5400" b="1" dirty="0">
              <a:ln w="19050">
                <a:solidFill>
                  <a:srgbClr val="C0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16832"/>
            <a:ext cx="2304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Зіма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fanfary-dudki-1-Bez-nazvaniya(freemuzichka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110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6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8789" y="258643"/>
            <a:ext cx="6685434" cy="120464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e-BY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ypesetting" panose="03020402040406030203" pitchFamily="66" charset="-78"/>
              </a:rPr>
              <a:t>С</a:t>
            </a:r>
            <a:r>
              <a:rPr lang="be-BY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ypesetting" panose="03020402040406030203" pitchFamily="66" charset="-78"/>
              </a:rPr>
              <a:t>трэчанне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abic Typesetting" panose="03020402040406030203" pitchFamily="66" charset="-7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5785" y="1382357"/>
            <a:ext cx="42482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Хрысціянства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ст.</a:t>
            </a:r>
          </a:p>
        </p:txBody>
      </p:sp>
      <p:pic>
        <p:nvPicPr>
          <p:cNvPr id="16" name="Picture 5" descr="Картинка 28 из 19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72" y="3023884"/>
            <a:ext cx="2722268" cy="34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:\2 б класс 2015-16 уч.г\На Стрэчанне\СТРЕТЕНИ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586"/>
            <a:ext cx="5043588" cy="504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5941" y="2371319"/>
            <a:ext cx="3547542" cy="237551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Старац </a:t>
            </a:r>
          </a:p>
          <a:p>
            <a:pPr algn="ctr"/>
            <a:r>
              <a:rPr lang="be-BY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Сімяон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99583"/>
            <a:ext cx="5496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be-BY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Ганна</a:t>
            </a:r>
            <a:r>
              <a:rPr lang="be-BY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 </a:t>
            </a:r>
            <a:r>
              <a:rPr lang="be-BY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Прарочыца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96506" y="4363614"/>
            <a:ext cx="3501034" cy="15136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be-BY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сус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Хрыстос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17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1" grpId="0"/>
      <p:bldP spid="11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0808"/>
            <a:ext cx="3328704" cy="285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476672"/>
            <a:ext cx="7578550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e-BY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Хрысціянская традыцыя-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5293594"/>
            <a:ext cx="6159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e-BY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АСВЯЧЭННЕ СВЕЧАК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1" name="Picture 3" descr="C:\Program Files\Microsoft Office\MEDIA\CAGCAT10\j028592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234" y="2825170"/>
            <a:ext cx="1827886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Program Files\Microsoft Office\MEDIA\CAGCAT10\j0199661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83" y="2825170"/>
            <a:ext cx="2154558" cy="208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2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fonoteca-Raskat-gro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8687" y="459904"/>
            <a:ext cx="609600" cy="609600"/>
          </a:xfrm>
          <a:prstGeom prst="rect">
            <a:avLst/>
          </a:prstGeom>
        </p:spPr>
      </p:pic>
      <p:pic>
        <p:nvPicPr>
          <p:cNvPr id="10" name="Объект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3816" y="1916832"/>
            <a:ext cx="5472517" cy="387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03649" y="800708"/>
            <a:ext cx="6336704" cy="19739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be-BY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abic Typesetting" panose="03020402040406030203" pitchFamily="66" charset="-78"/>
              </a:rPr>
              <a:t>С</a:t>
            </a:r>
            <a:r>
              <a:rPr lang="be-BY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abic Typesetting" panose="03020402040406030203" pitchFamily="66" charset="-78"/>
              </a:rPr>
              <a:t>трэчанне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Arabic Typesetting" panose="03020402040406030203" pitchFamily="66" charset="-7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3" y="224598"/>
            <a:ext cx="4464496" cy="93610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ВЯТА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62176"/>
            <a:ext cx="988219" cy="64942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ru-RU" sz="4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Грамніцы</a:t>
            </a:r>
            <a:endParaRPr lang="ru-RU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33208" y="203105"/>
            <a:ext cx="988219" cy="66548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ru-RU" sz="44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Грамніцы</a:t>
            </a:r>
            <a:endParaRPr lang="ru-RU" sz="44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0149" y="4571434"/>
            <a:ext cx="7992888" cy="186949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e-BY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ПЕСНЯ</a:t>
            </a:r>
          </a:p>
          <a:p>
            <a:pPr algn="ctr"/>
            <a:r>
              <a:rPr lang="be-BY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«Зіма з летам </a:t>
            </a:r>
            <a:r>
              <a:rPr lang="be-BY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сустракаецца</a:t>
            </a:r>
            <a:r>
              <a:rPr lang="be-BY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762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9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111" y="1992452"/>
            <a:ext cx="3672408" cy="460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20039" y="290238"/>
            <a:ext cx="496855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e-BY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Бог Грамоўнік</a:t>
            </a:r>
            <a:endParaRPr lang="ru-RU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0763" y="299592"/>
            <a:ext cx="1061317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e-BY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119" y="1327993"/>
            <a:ext cx="1061316" cy="53893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be-BY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лютага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5427547" y="2916394"/>
            <a:ext cx="6163098" cy="91078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vert="wordArtVert"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be-BY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abic Typesetting" panose="03020402040406030203" pitchFamily="66" charset="-78"/>
              </a:rPr>
              <a:t>ГРАМНІЦЫ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Arabic Typesetting" panose="03020402040406030203" pitchFamily="66" charset="-7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4381" y="583178"/>
            <a:ext cx="6397011" cy="15841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e-BY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Гары, СВЕЧКА грамнічная!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143" y="2643158"/>
            <a:ext cx="3013378" cy="3960440"/>
          </a:xfrm>
          <a:prstGeom prst="rect">
            <a:avLst/>
          </a:prstGeom>
        </p:spPr>
      </p:pic>
      <p:pic>
        <p:nvPicPr>
          <p:cNvPr id="10" name="fonoteca-Raskat-gro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23728" y="2132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5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69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5" grpId="0" animBg="1"/>
      <p:bldP spid="5" grpId="1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8789" y="258643"/>
            <a:ext cx="6685434" cy="120464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e-BY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ypesetting" panose="03020402040406030203" pitchFamily="66" charset="-78"/>
              </a:rPr>
              <a:t>С</a:t>
            </a:r>
            <a:r>
              <a:rPr lang="be-BY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ypesetting" panose="03020402040406030203" pitchFamily="66" charset="-78"/>
              </a:rPr>
              <a:t>трэчанне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abic Typesetting" panose="03020402040406030203" pitchFamily="66" charset="-78"/>
            </a:endParaRPr>
          </a:p>
        </p:txBody>
      </p:sp>
      <p:pic>
        <p:nvPicPr>
          <p:cNvPr id="12" name="Picture 4" descr="Картинка 13 из 19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34" y="1463290"/>
            <a:ext cx="7276811" cy="514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:\2 б класс 2015-16 уч.г\На Стрэчанне\1024px-Menologion_of_Basil_0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5" y="1407725"/>
            <a:ext cx="8109609" cy="52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55" y="1680959"/>
            <a:ext cx="4789502" cy="471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88841" y="188640"/>
            <a:ext cx="5150588" cy="7200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ВЯТА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71800"/>
            <a:ext cx="3312368" cy="23428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0" y="3808358"/>
            <a:ext cx="6264696" cy="24758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Карагод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Зіма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 летам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стрэлася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3895" y="404664"/>
            <a:ext cx="7704856" cy="297934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be-BY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abic Typesetting" panose="03020402040406030203" pitchFamily="66" charset="-78"/>
              </a:rPr>
              <a:t>С</a:t>
            </a:r>
            <a:r>
              <a:rPr lang="be-BY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abic Typesetting" panose="03020402040406030203" pitchFamily="66" charset="-78"/>
              </a:rPr>
              <a:t>трэчанне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Arabic Typesetting" panose="03020402040406030203" pitchFamily="66" charset="-7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39752" y="5849888"/>
            <a:ext cx="1584177" cy="10081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e-BY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У-у-у!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96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2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23</Template>
  <TotalTime>460</TotalTime>
  <Words>100</Words>
  <Application>Microsoft Office PowerPoint</Application>
  <PresentationFormat>Экран (4:3)</PresentationFormat>
  <Paragraphs>52</Paragraphs>
  <Slides>12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23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Адгадай загадкі</dc:title>
  <dc:creator>Admin</dc:creator>
  <cp:lastModifiedBy>Женя</cp:lastModifiedBy>
  <cp:revision>49</cp:revision>
  <dcterms:created xsi:type="dcterms:W3CDTF">2013-04-28T14:37:00Z</dcterms:created>
  <dcterms:modified xsi:type="dcterms:W3CDTF">2016-02-07T21:23:00Z</dcterms:modified>
</cp:coreProperties>
</file>